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0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632EE6-9A44-4D4D-8CD1-D867D23524E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38CB-162E-422F-AA3D-617768E6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7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Southern Colonies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WALT</a:t>
            </a:r>
          </a:p>
          <a:p>
            <a:pPr marL="0" indent="0">
              <a:buNone/>
              <a:defRPr/>
            </a:pPr>
            <a:r>
              <a:rPr lang="en-US" sz="3200" dirty="0" smtClean="0"/>
              <a:t>Determine the causes and consequences of global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WASI</a:t>
            </a:r>
          </a:p>
          <a:p>
            <a:pPr marL="0" indent="0">
              <a:buNone/>
              <a:defRPr/>
            </a:pPr>
            <a:r>
              <a:rPr lang="en-US" sz="3200" dirty="0" smtClean="0"/>
              <a:t>Identify the characteristics of the southern colonies</a:t>
            </a:r>
          </a:p>
        </p:txBody>
      </p:sp>
    </p:spTree>
    <p:extLst>
      <p:ext uri="{BB962C8B-B14F-4D97-AF65-F5344CB8AC3E}">
        <p14:creationId xmlns:p14="http://schemas.microsoft.com/office/powerpoint/2010/main" val="96020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Southern Colonies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50" y="2052638"/>
            <a:ext cx="3871675" cy="4195762"/>
          </a:xfrm>
        </p:spPr>
      </p:pic>
    </p:spTree>
    <p:extLst>
      <p:ext uri="{BB962C8B-B14F-4D97-AF65-F5344CB8AC3E}">
        <p14:creationId xmlns:p14="http://schemas.microsoft.com/office/powerpoint/2010/main" val="298856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Chesapeake vs. Carolinas</a:t>
            </a:r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2362201" y="1905000"/>
            <a:ext cx="3929063" cy="4191000"/>
          </a:xfrm>
        </p:spPr>
        <p:txBody>
          <a:bodyPr>
            <a:normAutofit/>
          </a:bodyPr>
          <a:lstStyle/>
          <a:p>
            <a:pPr marL="533400" indent="-533400">
              <a:defRPr/>
            </a:pPr>
            <a:r>
              <a:rPr lang="en-US" altLang="en-US" sz="3200" dirty="0"/>
              <a:t>1680’s</a:t>
            </a:r>
          </a:p>
          <a:p>
            <a:pPr marL="914400" lvl="1" indent="-457200">
              <a:buFontTx/>
              <a:buAutoNum type="arabicPeriod"/>
              <a:defRPr/>
            </a:pPr>
            <a:endParaRPr lang="en-US" altLang="en-US" sz="2800" dirty="0"/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800" dirty="0"/>
              <a:t>Indentured servants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800" dirty="0"/>
              <a:t>Slave society</a:t>
            </a:r>
          </a:p>
        </p:txBody>
      </p:sp>
      <p:sp>
        <p:nvSpPr>
          <p:cNvPr id="6149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6172200" y="1853248"/>
            <a:ext cx="4495800" cy="42729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/>
              <a:t>Late 1600’s-Early 1700’s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400" b="1" u="sng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/>
              <a:t>Slaves are the majority!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3962400" y="1066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696200" y="1066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Slavery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1371600"/>
            <a:ext cx="800735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Economic Wealth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Tobacco 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Rice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Indigo</a:t>
            </a:r>
          </a:p>
        </p:txBody>
      </p:sp>
    </p:spTree>
    <p:extLst>
      <p:ext uri="{BB962C8B-B14F-4D97-AF65-F5344CB8AC3E}">
        <p14:creationId xmlns:p14="http://schemas.microsoft.com/office/powerpoint/2010/main" val="24973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Slavery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1371600"/>
            <a:ext cx="8007350" cy="5105400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sz="3600" dirty="0" smtClean="0"/>
              <a:t>Field Work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Women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Blacks vs. Whites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Task Society</a:t>
            </a:r>
          </a:p>
        </p:txBody>
      </p:sp>
    </p:spTree>
    <p:extLst>
      <p:ext uri="{BB962C8B-B14F-4D97-AF65-F5344CB8AC3E}">
        <p14:creationId xmlns:p14="http://schemas.microsoft.com/office/powerpoint/2010/main" val="40095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Moments of stability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African-American culture builds</a:t>
            </a:r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r>
              <a:rPr lang="en-US" altLang="en-US" sz="3600" dirty="0" smtClean="0"/>
              <a:t>‘Typical, nuclear family’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6 to 8 children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Faithful in marriage</a:t>
            </a:r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75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The Southern Colonies</vt:lpstr>
      <vt:lpstr>The Southern Colonies</vt:lpstr>
      <vt:lpstr>Chesapeake vs. Carolinas</vt:lpstr>
      <vt:lpstr>Slavery</vt:lpstr>
      <vt:lpstr>Slavery</vt:lpstr>
      <vt:lpstr>Moments of stability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</dc:title>
  <dc:creator>Navarro, Angela</dc:creator>
  <cp:lastModifiedBy>Navarro, Angela</cp:lastModifiedBy>
  <cp:revision>1</cp:revision>
  <dcterms:created xsi:type="dcterms:W3CDTF">2017-11-16T13:27:54Z</dcterms:created>
  <dcterms:modified xsi:type="dcterms:W3CDTF">2017-11-16T13:32:05Z</dcterms:modified>
</cp:coreProperties>
</file>