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66" r:id="rId4"/>
    <p:sldId id="267" r:id="rId5"/>
    <p:sldId id="259" r:id="rId6"/>
    <p:sldId id="268" r:id="rId7"/>
    <p:sldId id="260" r:id="rId8"/>
    <p:sldId id="269" r:id="rId9"/>
    <p:sldId id="270" r:id="rId10"/>
    <p:sldId id="261" r:id="rId11"/>
    <p:sldId id="271" r:id="rId12"/>
    <p:sldId id="263" r:id="rId13"/>
    <p:sldId id="272" r:id="rId14"/>
    <p:sldId id="273" r:id="rId15"/>
    <p:sldId id="264" r:id="rId16"/>
    <p:sldId id="265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9/7/2017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late.com/blogs/the_vault/2014/06/17/interactive_map_loss_of_indian_land.html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Removal and assimilation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Native Americans in the USA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81540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Deception and Lies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3978668"/>
          </a:xfrm>
        </p:spPr>
        <p:txBody>
          <a:bodyPr>
            <a:normAutofit/>
          </a:bodyPr>
          <a:lstStyle/>
          <a:p>
            <a:r>
              <a:rPr lang="en-US" sz="3000" dirty="0"/>
              <a:t>The federal government declared the treaties </a:t>
            </a:r>
            <a:r>
              <a:rPr lang="en-US" sz="3000" dirty="0" smtClean="0"/>
              <a:t>illegal</a:t>
            </a:r>
          </a:p>
          <a:p>
            <a:pPr lvl="1"/>
            <a:r>
              <a:rPr lang="en-US" sz="2800" dirty="0" smtClean="0"/>
              <a:t>State Government &gt; Federal Government</a:t>
            </a:r>
            <a:endParaRPr lang="en-US" sz="2800" dirty="0" smtClean="0"/>
          </a:p>
          <a:p>
            <a:pPr lvl="1"/>
            <a:r>
              <a:rPr lang="en-US" sz="2600" dirty="0" smtClean="0"/>
              <a:t>Unable </a:t>
            </a:r>
            <a:r>
              <a:rPr lang="en-US" sz="2600" dirty="0"/>
              <a:t>to hold the state accountable for its </a:t>
            </a:r>
            <a:r>
              <a:rPr lang="en-US" sz="2600" dirty="0" smtClean="0"/>
              <a:t>actions</a:t>
            </a:r>
            <a:endParaRPr lang="en-US" sz="26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9685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Deception and Lies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000" dirty="0"/>
              <a:t>New York continued to make further land cession treaties with the Oneida</a:t>
            </a:r>
          </a:p>
          <a:p>
            <a:pPr lvl="1"/>
            <a:r>
              <a:rPr lang="en-US" sz="2600" dirty="0"/>
              <a:t>1805</a:t>
            </a:r>
          </a:p>
          <a:p>
            <a:pPr lvl="1"/>
            <a:r>
              <a:rPr lang="en-US" sz="2600" dirty="0"/>
              <a:t>1807</a:t>
            </a:r>
          </a:p>
          <a:p>
            <a:pPr lvl="1"/>
            <a:r>
              <a:rPr lang="en-US" sz="2600" dirty="0"/>
              <a:t>1809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5939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Land Lost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3600" dirty="0"/>
              <a:t>By the War of 1812, the Oneida had little land left, and many tribal members believed it would be better for the tribe to move west and away from </a:t>
            </a:r>
            <a:r>
              <a:rPr lang="en-US" sz="3600" dirty="0" smtClean="0"/>
              <a:t>white </a:t>
            </a:r>
            <a:r>
              <a:rPr lang="en-US" sz="3600" dirty="0"/>
              <a:t>settlers in New </a:t>
            </a:r>
            <a:r>
              <a:rPr lang="en-US" sz="3600" dirty="0" smtClean="0"/>
              <a:t>York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4756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Land Cession 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http://www.slate.com/blogs/the_vault/2014/06/17/interactive_map_loss_of_indian_land.html</a:t>
            </a:r>
            <a:endParaRPr lang="en-US" dirty="0"/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5266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Turn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Write a paragraph describing your Opinion.</a:t>
            </a:r>
          </a:p>
          <a:p>
            <a:endParaRPr lang="en-US" dirty="0"/>
          </a:p>
          <a:p>
            <a:pPr marL="228600" lvl="1">
              <a:spcBef>
                <a:spcPts val="1000"/>
              </a:spcBef>
            </a:pPr>
            <a:r>
              <a:rPr lang="en-US" sz="2800" dirty="0" smtClean="0"/>
              <a:t>Were the </a:t>
            </a:r>
            <a:r>
              <a:rPr lang="en-US" sz="2800" dirty="0"/>
              <a:t>Oneida tribe was forced off of their own </a:t>
            </a:r>
            <a:r>
              <a:rPr lang="en-US" sz="2800" dirty="0" smtClean="0"/>
              <a:t>land</a:t>
            </a:r>
            <a:r>
              <a:rPr lang="en-US" sz="2800" smtClean="0"/>
              <a:t>?  </a:t>
            </a:r>
          </a:p>
          <a:p>
            <a:pPr marL="0" lvl="1" indent="0">
              <a:spcBef>
                <a:spcPts val="1000"/>
              </a:spcBef>
              <a:buNone/>
            </a:pPr>
            <a:endParaRPr lang="en-US" sz="2800" dirty="0" smtClean="0"/>
          </a:p>
          <a:p>
            <a:pPr marL="228600" lvl="1">
              <a:spcBef>
                <a:spcPts val="1000"/>
              </a:spcBef>
            </a:pPr>
            <a:r>
              <a:rPr lang="en-US" sz="2800" dirty="0" smtClean="0"/>
              <a:t>Use your notes from today to JUSTIFY your opinion.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9326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7913" y="190500"/>
            <a:ext cx="8915399" cy="2262781"/>
          </a:xfrm>
        </p:spPr>
        <p:txBody>
          <a:bodyPr/>
          <a:lstStyle/>
          <a:p>
            <a:r>
              <a:rPr lang="en-US" dirty="0" smtClean="0"/>
              <a:t>Native American Assimilation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7913" y="2032000"/>
            <a:ext cx="10426699" cy="4165600"/>
          </a:xfrm>
        </p:spPr>
        <p:txBody>
          <a:bodyPr>
            <a:normAutofit fontScale="85000" lnSpcReduction="10000"/>
          </a:bodyPr>
          <a:lstStyle/>
          <a:p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300" b="1" dirty="0"/>
              <a:t>The process by which a person or persons acquire the social and psychological characteristics of a </a:t>
            </a:r>
            <a:r>
              <a:rPr lang="en-US" sz="3300" b="1" dirty="0" smtClean="0"/>
              <a:t>group.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300" b="1" dirty="0" smtClean="0"/>
              <a:t>Cultural</a:t>
            </a:r>
            <a:r>
              <a:rPr lang="en-US" sz="3300" b="1" dirty="0"/>
              <a:t> assimilation is the process by which a person or a group's language and/or culture come to resemble those of another group</a:t>
            </a:r>
          </a:p>
        </p:txBody>
      </p:sp>
    </p:spTree>
    <p:extLst>
      <p:ext uri="{BB962C8B-B14F-4D97-AF65-F5344CB8AC3E}">
        <p14:creationId xmlns:p14="http://schemas.microsoft.com/office/powerpoint/2010/main" val="10877912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/>
              <a:t>“Kill the Indian, save the man”</a:t>
            </a:r>
            <a:endParaRPr lang="en-US" sz="3600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986" y="2016125"/>
            <a:ext cx="6216352" cy="3449638"/>
          </a:xfrm>
        </p:spPr>
      </p:pic>
    </p:spTree>
    <p:extLst>
      <p:ext uri="{BB962C8B-B14F-4D97-AF65-F5344CB8AC3E}">
        <p14:creationId xmlns:p14="http://schemas.microsoft.com/office/powerpoint/2010/main" val="40247886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Oneida Treaties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WALT	</a:t>
            </a:r>
          </a:p>
          <a:p>
            <a:pPr lvl="1"/>
            <a:r>
              <a:rPr lang="en-US" sz="2400" dirty="0" smtClean="0"/>
              <a:t>Use cause/effect argument to show how significant events influenced history</a:t>
            </a:r>
          </a:p>
          <a:p>
            <a:pPr lvl="1"/>
            <a:r>
              <a:rPr lang="en-US" sz="2400" dirty="0" smtClean="0"/>
              <a:t>Explain how and why events are interpreted differently by historians</a:t>
            </a:r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WASI</a:t>
            </a:r>
          </a:p>
          <a:p>
            <a:pPr lvl="1"/>
            <a:r>
              <a:rPr lang="en-US" sz="2800" dirty="0" smtClean="0"/>
              <a:t>Formulate an opinion with justification as to whether or not the Oneida tribe was forced off of their own land.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10837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7900" y="342900"/>
            <a:ext cx="10261600" cy="538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4282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 terms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United </a:t>
            </a:r>
            <a:r>
              <a:rPr lang="en-US" sz="2800" dirty="0" smtClean="0"/>
              <a:t>Nations </a:t>
            </a:r>
          </a:p>
          <a:p>
            <a:pPr lvl="1"/>
            <a:r>
              <a:rPr lang="en-US" sz="2600" dirty="0" smtClean="0"/>
              <a:t>(Great Britain and the United States)</a:t>
            </a:r>
          </a:p>
          <a:p>
            <a:r>
              <a:rPr lang="en-US" sz="2800" dirty="0" smtClean="0"/>
              <a:t>Six </a:t>
            </a:r>
            <a:r>
              <a:rPr lang="en-US" sz="2800" dirty="0"/>
              <a:t>Nations of the League of the Iroquois </a:t>
            </a:r>
          </a:p>
          <a:p>
            <a:pPr lvl="1"/>
            <a:r>
              <a:rPr lang="en-US" sz="2400" dirty="0"/>
              <a:t>(Cayuga, Mohawk, Oneida, Onondaga, Seneca and Tuscarora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2763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Treaty of Fort </a:t>
            </a:r>
            <a:r>
              <a:rPr lang="en-US" dirty="0" err="1"/>
              <a:t>Stanwix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579" y="1320800"/>
            <a:ext cx="9603275" cy="4145545"/>
          </a:xfrm>
        </p:spPr>
        <p:txBody>
          <a:bodyPr>
            <a:noAutofit/>
          </a:bodyPr>
          <a:lstStyle/>
          <a:p>
            <a:r>
              <a:rPr lang="en-US" sz="2800" dirty="0"/>
              <a:t>F</a:t>
            </a:r>
            <a:r>
              <a:rPr lang="en-US" sz="2800" dirty="0" smtClean="0"/>
              <a:t>irst </a:t>
            </a:r>
            <a:r>
              <a:rPr lang="en-US" sz="2800" dirty="0"/>
              <a:t>treaty between the Oneida and the United </a:t>
            </a:r>
            <a:r>
              <a:rPr lang="en-US" sz="2800" dirty="0" smtClean="0"/>
              <a:t>States</a:t>
            </a:r>
          </a:p>
          <a:p>
            <a:pPr marL="0" indent="0">
              <a:buNone/>
            </a:pPr>
            <a:r>
              <a:rPr lang="en-US" sz="2800" dirty="0" smtClean="0"/>
              <a:t> </a:t>
            </a:r>
          </a:p>
          <a:p>
            <a:r>
              <a:rPr lang="en-US" sz="2800" dirty="0" smtClean="0"/>
              <a:t>1784 </a:t>
            </a:r>
          </a:p>
          <a:p>
            <a:pPr lvl="1"/>
            <a:r>
              <a:rPr lang="en-US" sz="2400" dirty="0" smtClean="0"/>
              <a:t>Under the Articles of Confederation</a:t>
            </a:r>
          </a:p>
          <a:p>
            <a:pPr marL="457200" lvl="1" indent="0">
              <a:buNone/>
            </a:pPr>
            <a:endParaRPr lang="en-US" sz="2400" dirty="0" smtClean="0"/>
          </a:p>
          <a:p>
            <a:r>
              <a:rPr lang="en-US" sz="2800" dirty="0"/>
              <a:t>E</a:t>
            </a:r>
            <a:r>
              <a:rPr lang="en-US" sz="2800" dirty="0" smtClean="0"/>
              <a:t>stablished </a:t>
            </a:r>
            <a:r>
              <a:rPr lang="en-US" sz="2800" dirty="0"/>
              <a:t>peace between the United Nations and the Six Nations of the League of the Iroquois </a:t>
            </a:r>
            <a:endParaRPr lang="en-US" sz="2800" dirty="0" smtClean="0"/>
          </a:p>
          <a:p>
            <a:pPr lvl="1"/>
            <a:r>
              <a:rPr lang="en-US" sz="2400" dirty="0" smtClean="0"/>
              <a:t>(</a:t>
            </a:r>
            <a:r>
              <a:rPr lang="en-US" sz="2400" dirty="0"/>
              <a:t>Cayuga, Mohawk, Oneida, Onondaga, Seneca and Tuscarora</a:t>
            </a:r>
            <a:r>
              <a:rPr lang="en-US" sz="2400" dirty="0" smtClean="0"/>
              <a:t>)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267942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Treaty of Fort </a:t>
            </a:r>
            <a:r>
              <a:rPr lang="en-US" dirty="0" err="1"/>
              <a:t>Stanwix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 </a:t>
            </a:r>
            <a:r>
              <a:rPr lang="en-US" sz="2400" dirty="0" smtClean="0"/>
              <a:t>During the American Revolution the Oneida </a:t>
            </a:r>
            <a:r>
              <a:rPr lang="en-US" sz="2400" dirty="0"/>
              <a:t>and Tuscarora fought alongside the </a:t>
            </a:r>
            <a:r>
              <a:rPr lang="en-US" sz="2400" dirty="0" smtClean="0"/>
              <a:t>Americans</a:t>
            </a:r>
          </a:p>
          <a:p>
            <a:endParaRPr lang="en-US" sz="2400" dirty="0"/>
          </a:p>
          <a:p>
            <a:r>
              <a:rPr lang="en-US" sz="2400" dirty="0" smtClean="0"/>
              <a:t>They </a:t>
            </a:r>
            <a:r>
              <a:rPr lang="en-US" sz="2400" dirty="0"/>
              <a:t>were promised that they would retain possession of their </a:t>
            </a:r>
            <a:r>
              <a:rPr lang="en-US" sz="2400" dirty="0" smtClean="0"/>
              <a:t>lands for their loyalty to the United States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547572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beginning of LAND CESSION…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3877068"/>
          </a:xfrm>
        </p:spPr>
        <p:txBody>
          <a:bodyPr>
            <a:normAutofit/>
          </a:bodyPr>
          <a:lstStyle/>
          <a:p>
            <a:pPr marL="228600" lvl="1">
              <a:spcBef>
                <a:spcPts val="1000"/>
              </a:spcBef>
            </a:pPr>
            <a:r>
              <a:rPr lang="en-US" sz="3200" dirty="0" smtClean="0"/>
              <a:t>1789</a:t>
            </a:r>
          </a:p>
          <a:p>
            <a:pPr marL="228600" lvl="1">
              <a:spcBef>
                <a:spcPts val="1000"/>
              </a:spcBef>
            </a:pPr>
            <a:r>
              <a:rPr lang="en-US" sz="3200" dirty="0" smtClean="0"/>
              <a:t>U.S</a:t>
            </a:r>
            <a:r>
              <a:rPr lang="en-US" sz="3200" dirty="0"/>
              <a:t>. and Six Nations reinforced the </a:t>
            </a:r>
            <a:r>
              <a:rPr lang="en-US" sz="3200" dirty="0" smtClean="0"/>
              <a:t>peace pledge</a:t>
            </a:r>
          </a:p>
          <a:p>
            <a:pPr marL="228600" lvl="1">
              <a:spcBef>
                <a:spcPts val="1000"/>
              </a:spcBef>
            </a:pPr>
            <a:r>
              <a:rPr lang="en-US" sz="3200" dirty="0" smtClean="0"/>
              <a:t>NO INDIVIDUAL STATE COULD MAKE </a:t>
            </a:r>
            <a:r>
              <a:rPr lang="en-US" sz="3200" dirty="0" smtClean="0"/>
              <a:t>TREATIES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34087321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beginning of LAND CESSION…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lvl="1">
              <a:spcBef>
                <a:spcPts val="1000"/>
              </a:spcBef>
            </a:pPr>
            <a:r>
              <a:rPr lang="en-US" sz="3200" dirty="0"/>
              <a:t>Ended any claims the Six Nations had to the Ohio River valley </a:t>
            </a:r>
          </a:p>
          <a:p>
            <a:pPr marL="228600" lvl="1">
              <a:spcBef>
                <a:spcPts val="1000"/>
              </a:spcBef>
            </a:pPr>
            <a:r>
              <a:rPr lang="en-US" sz="3200" dirty="0"/>
              <a:t>In exchange, they received $3000 worth of gifts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4944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York New York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New </a:t>
            </a:r>
            <a:r>
              <a:rPr lang="en-US" sz="2800" dirty="0"/>
              <a:t>York State </a:t>
            </a:r>
            <a:r>
              <a:rPr lang="en-US" sz="2800" dirty="0" smtClean="0"/>
              <a:t>had a rapidly increasing population</a:t>
            </a:r>
          </a:p>
          <a:p>
            <a:r>
              <a:rPr lang="en-US" sz="2800" dirty="0" smtClean="0"/>
              <a:t>They were running out of room!</a:t>
            </a:r>
          </a:p>
          <a:p>
            <a:r>
              <a:rPr lang="en-US" sz="2800" dirty="0" smtClean="0"/>
              <a:t>Purchased </a:t>
            </a:r>
            <a:r>
              <a:rPr lang="en-US" sz="2800" dirty="0"/>
              <a:t>one hundred square miles from the Oneida in </a:t>
            </a:r>
            <a:r>
              <a:rPr lang="en-US" sz="2800" dirty="0" smtClean="0"/>
              <a:t>1785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00426794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TM10001114[[fn=Gallery]]</Template>
  <TotalTime>51</TotalTime>
  <Words>348</Words>
  <Application>Microsoft Office PowerPoint</Application>
  <PresentationFormat>Widescreen</PresentationFormat>
  <Paragraphs>62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Gill Sans MT</vt:lpstr>
      <vt:lpstr>Gallery</vt:lpstr>
      <vt:lpstr>Removal and assimilation</vt:lpstr>
      <vt:lpstr>Oneida Treaties</vt:lpstr>
      <vt:lpstr>PowerPoint Presentation</vt:lpstr>
      <vt:lpstr>Important terms</vt:lpstr>
      <vt:lpstr>The Treaty of Fort Stanwix</vt:lpstr>
      <vt:lpstr>The Treaty of Fort Stanwix</vt:lpstr>
      <vt:lpstr>The beginning of LAND CESSION…</vt:lpstr>
      <vt:lpstr>The beginning of LAND CESSION…</vt:lpstr>
      <vt:lpstr>New York New York</vt:lpstr>
      <vt:lpstr>Deception and Lies</vt:lpstr>
      <vt:lpstr>Deception and Lies</vt:lpstr>
      <vt:lpstr>A Land Lost</vt:lpstr>
      <vt:lpstr>Land Cession Map</vt:lpstr>
      <vt:lpstr>Your Turn</vt:lpstr>
      <vt:lpstr>Native American Assimilation</vt:lpstr>
      <vt:lpstr>“Kill the Indian, save the man”</vt:lpstr>
    </vt:vector>
  </TitlesOfParts>
  <Company>MPS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Removal and assimilation</dc:title>
  <dc:creator>Navarro, Angela</dc:creator>
  <cp:lastModifiedBy>Navarro, Angela</cp:lastModifiedBy>
  <cp:revision>6</cp:revision>
  <dcterms:created xsi:type="dcterms:W3CDTF">2016-09-29T12:21:07Z</dcterms:created>
  <dcterms:modified xsi:type="dcterms:W3CDTF">2017-09-07T12:35:48Z</dcterms:modified>
</cp:coreProperties>
</file>